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anklin Gothic Book" panose="020B0503020102020204" pitchFamily="34" charset="0"/>
      <p:regular r:id="rId19"/>
      <p:italic r:id="rId20"/>
    </p:embeddedFont>
    <p:embeddedFont>
      <p:font typeface="Franklin Gothic Medium" panose="020B0603020102020204" pitchFamily="34" charset="0"/>
      <p:regular r:id="rId21"/>
      <p: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457A84-5D5A-AE07-4A27-C76F7CF8A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Spring 2023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34910-67ED-A1AD-475A-4EF6FDFBB3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4/23/2023 am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10223-0346-5394-1F49-903C4E6385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Drew Forrest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601-93F8-EA67-892E-8EDFD166C9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32FFCE18-180B-475F-B663-405616668F61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7444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/>
              <a:t>Spring 2023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4/23/2023 am class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Drew Forrest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11D0668C-908F-46B0-AB6F-BC5F5C7C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034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4/21/2023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458200" cy="3789787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Ten Important Questions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892"/>
            <a:ext cx="8686800" cy="41148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9. Are you ready, just as you are, to meet christ?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8686800" cy="19812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25:10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9:27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38" y="142189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10. Are you sure about where you will GO when jesus 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8686800" cy="2209800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4:14-17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15:50-55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905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1. Do you want to go to heaven?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86800" cy="371792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3:8-11, 17-21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3:1-2, 5-11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Really Want To Go To Heaven?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546"/>
            <a:ext cx="8686800" cy="1295400"/>
          </a:xfrm>
        </p:spPr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2. Are you absolutely sure you are headed for heaven?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114800" cy="4876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7:21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8:16-17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16:13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8:16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4:6-8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905000"/>
            <a:ext cx="3733800" cy="42513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John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8:32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John 17:17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1:2-4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 John 5:13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016"/>
            <a:ext cx="8686800" cy="2438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3. Do you believe and have you confessed with your mouth jesus is the christ?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686800" cy="3733800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10:9-10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15:1-4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28:18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54"/>
            <a:ext cx="8686800" cy="3429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4. Have you been baptized for the remission of sins?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686800" cy="2727325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2:37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2:38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16:15-16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686800" cy="43434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5. Have you been living the life of a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christian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686800" cy="1584325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1:5-8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2038"/>
            <a:ext cx="8686800" cy="3505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6. Have you been rooting out and putting away the works of the flesh?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686800" cy="196532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5:19-21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3:5-9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48006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7. Are you busy growing the fruit of the spirit?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686800" cy="1279525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5:22-23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7454"/>
            <a:ext cx="86868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8. Do you participate in the work and worship of the church as you should?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686800" cy="3413125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10:25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16:1-2; 15:58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2:15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15:1-8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224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Franklin Gothic Book</vt:lpstr>
      <vt:lpstr>Arial</vt:lpstr>
      <vt:lpstr>Wingdings 2</vt:lpstr>
      <vt:lpstr>Franklin Gothic Medium</vt:lpstr>
      <vt:lpstr>Calibri</vt:lpstr>
      <vt:lpstr>Trek</vt:lpstr>
      <vt:lpstr>Ten Important Questions</vt:lpstr>
      <vt:lpstr>1. Do you want to go to heaven?</vt:lpstr>
      <vt:lpstr>2. Are you absolutely sure you are headed for heaven?</vt:lpstr>
      <vt:lpstr>3. Do you believe and have you confessed with your mouth jesus is the christ?</vt:lpstr>
      <vt:lpstr>4. Have you been baptized for the remission of sins?</vt:lpstr>
      <vt:lpstr>5. Have you been living the life of a christian?</vt:lpstr>
      <vt:lpstr>6. Have you been rooting out and putting away the works of the flesh?</vt:lpstr>
      <vt:lpstr>7. Are you busy growing the fruit of the spirit?</vt:lpstr>
      <vt:lpstr>8. Do you participate in the work and worship of the church as you should?</vt:lpstr>
      <vt:lpstr>9. Are you ready, just as you are, to meet christ?</vt:lpstr>
      <vt:lpstr>10. Are you sure about where you will GO when jesus comes?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Important Questions</dc:title>
  <dc:creator>Gailen Evans</dc:creator>
  <cp:lastModifiedBy>Richard Lidh</cp:lastModifiedBy>
  <cp:revision>17</cp:revision>
  <cp:lastPrinted>2023-04-21T16:58:53Z</cp:lastPrinted>
  <dcterms:created xsi:type="dcterms:W3CDTF">2010-05-02T02:30:39Z</dcterms:created>
  <dcterms:modified xsi:type="dcterms:W3CDTF">2023-04-21T16:59:15Z</dcterms:modified>
</cp:coreProperties>
</file>